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9525000" cx="28575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747775"/>
          </p15:clr>
        </p15:guide>
        <p15:guide id="2" pos="90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90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714226" y="685800"/>
            <a:ext cx="10287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1714226" y="685800"/>
            <a:ext cx="10287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41add35003_0_2:notes"/>
          <p:cNvSpPr/>
          <p:nvPr>
            <p:ph idx="2" type="sldImg"/>
          </p:nvPr>
        </p:nvSpPr>
        <p:spPr>
          <a:xfrm>
            <a:off x="-1714226" y="685800"/>
            <a:ext cx="10287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41add3500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1add35003_0_9:notes"/>
          <p:cNvSpPr/>
          <p:nvPr>
            <p:ph idx="2" type="sldImg"/>
          </p:nvPr>
        </p:nvSpPr>
        <p:spPr>
          <a:xfrm>
            <a:off x="-1714226" y="685800"/>
            <a:ext cx="10287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1add3500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74089" y="1378843"/>
            <a:ext cx="26626800" cy="3801000"/>
          </a:xfrm>
          <a:prstGeom prst="rect">
            <a:avLst/>
          </a:prstGeom>
        </p:spPr>
        <p:txBody>
          <a:bodyPr anchorCtr="0" anchor="b" bIns="246900" lIns="246900" spcFirstLastPara="1" rIns="246900" wrap="square" tIns="246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74063" y="5248380"/>
            <a:ext cx="26626800" cy="14679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74063" y="2048380"/>
            <a:ext cx="26626800" cy="3636000"/>
          </a:xfrm>
          <a:prstGeom prst="rect">
            <a:avLst/>
          </a:prstGeom>
        </p:spPr>
        <p:txBody>
          <a:bodyPr anchorCtr="0" anchor="b" bIns="246900" lIns="246900" spcFirstLastPara="1" rIns="246900" wrap="square" tIns="246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400"/>
              <a:buNone/>
              <a:defRPr sz="32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74063" y="5837454"/>
            <a:ext cx="26626800" cy="24090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indent="-539750" lvl="0" marL="45720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1pPr>
            <a:lvl2pPr indent="-469900" lvl="1" marL="914400" algn="ctr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2pPr>
            <a:lvl3pPr indent="-469900" lvl="2" marL="1371600" algn="ctr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3pPr>
            <a:lvl4pPr indent="-469900" lvl="3" marL="1828800" algn="ctr">
              <a:spcBef>
                <a:spcPts val="0"/>
              </a:spcBef>
              <a:spcAft>
                <a:spcPts val="0"/>
              </a:spcAft>
              <a:buSzPts val="3800"/>
              <a:buChar char="●"/>
              <a:defRPr/>
            </a:lvl4pPr>
            <a:lvl5pPr indent="-469900" lvl="4" marL="2286000" algn="ctr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5pPr>
            <a:lvl6pPr indent="-469900" lvl="5" marL="2743200" algn="ctr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6pPr>
            <a:lvl7pPr indent="-469900" lvl="6" marL="3200400" algn="ctr">
              <a:spcBef>
                <a:spcPts val="0"/>
              </a:spcBef>
              <a:spcAft>
                <a:spcPts val="0"/>
              </a:spcAft>
              <a:buSzPts val="3800"/>
              <a:buChar char="●"/>
              <a:defRPr/>
            </a:lvl7pPr>
            <a:lvl8pPr indent="-469900" lvl="7" marL="3657600" algn="ctr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8pPr>
            <a:lvl9pPr indent="-469900" lvl="8" marL="4114800" algn="ctr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74063" y="3983056"/>
            <a:ext cx="26626800" cy="15588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74063" y="824120"/>
            <a:ext cx="26626800" cy="10605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74063" y="2134213"/>
            <a:ext cx="26626800" cy="63267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indent="-539750" lvl="0" marL="45720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1pPr>
            <a:lvl2pPr indent="-469900" lvl="1" marL="914400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2pPr>
            <a:lvl3pPr indent="-469900" lvl="2" marL="1371600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3pPr>
            <a:lvl4pPr indent="-469900" lvl="3" marL="1828800">
              <a:spcBef>
                <a:spcPts val="0"/>
              </a:spcBef>
              <a:spcAft>
                <a:spcPts val="0"/>
              </a:spcAft>
              <a:buSzPts val="3800"/>
              <a:buChar char="●"/>
              <a:defRPr/>
            </a:lvl4pPr>
            <a:lvl5pPr indent="-469900" lvl="4" marL="2286000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5pPr>
            <a:lvl6pPr indent="-469900" lvl="5" marL="2743200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6pPr>
            <a:lvl7pPr indent="-469900" lvl="6" marL="3200400">
              <a:spcBef>
                <a:spcPts val="0"/>
              </a:spcBef>
              <a:spcAft>
                <a:spcPts val="0"/>
              </a:spcAft>
              <a:buSzPts val="3800"/>
              <a:buChar char="●"/>
              <a:defRPr/>
            </a:lvl7pPr>
            <a:lvl8pPr indent="-469900" lvl="7" marL="3657600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8pPr>
            <a:lvl9pPr indent="-469900" lvl="8" marL="4114800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74063" y="824120"/>
            <a:ext cx="26626800" cy="10605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74063" y="2134213"/>
            <a:ext cx="12499800" cy="63267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indent="-469900" lvl="0" marL="457200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5101250" y="2134213"/>
            <a:ext cx="12499800" cy="63267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indent="-469900" lvl="0" marL="457200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74063" y="824120"/>
            <a:ext cx="26626800" cy="10605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74063" y="1028889"/>
            <a:ext cx="8775000" cy="1399500"/>
          </a:xfrm>
          <a:prstGeom prst="rect">
            <a:avLst/>
          </a:prstGeom>
        </p:spPr>
        <p:txBody>
          <a:bodyPr anchorCtr="0" anchor="b" bIns="246900" lIns="246900" spcFirstLastPara="1" rIns="246900" wrap="square" tIns="246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74063" y="2573333"/>
            <a:ext cx="8775000" cy="58878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532031" y="833611"/>
            <a:ext cx="19899300" cy="75756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4287500" y="-231"/>
            <a:ext cx="14287500" cy="952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46900" lIns="246900" spcFirstLastPara="1" rIns="246900" wrap="square" tIns="246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29688" y="2283657"/>
            <a:ext cx="12641100" cy="2745000"/>
          </a:xfrm>
          <a:prstGeom prst="rect">
            <a:avLst/>
          </a:prstGeom>
        </p:spPr>
        <p:txBody>
          <a:bodyPr anchorCtr="0" anchor="b" bIns="246900" lIns="246900" spcFirstLastPara="1" rIns="246900" wrap="square" tIns="246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300"/>
              <a:buNone/>
              <a:defRPr sz="11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29688" y="5190880"/>
            <a:ext cx="12641100" cy="22872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5435938" y="1340880"/>
            <a:ext cx="11990700" cy="68427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/>
          </a:bodyPr>
          <a:lstStyle>
            <a:lvl1pPr indent="-539750" lvl="0" marL="45720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1pPr>
            <a:lvl2pPr indent="-469900" lvl="1" marL="914400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2pPr>
            <a:lvl3pPr indent="-469900" lvl="2" marL="1371600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3pPr>
            <a:lvl4pPr indent="-469900" lvl="3" marL="1828800">
              <a:spcBef>
                <a:spcPts val="0"/>
              </a:spcBef>
              <a:spcAft>
                <a:spcPts val="0"/>
              </a:spcAft>
              <a:buSzPts val="3800"/>
              <a:buChar char="●"/>
              <a:defRPr/>
            </a:lvl4pPr>
            <a:lvl5pPr indent="-469900" lvl="4" marL="2286000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5pPr>
            <a:lvl6pPr indent="-469900" lvl="5" marL="2743200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6pPr>
            <a:lvl7pPr indent="-469900" lvl="6" marL="3200400">
              <a:spcBef>
                <a:spcPts val="0"/>
              </a:spcBef>
              <a:spcAft>
                <a:spcPts val="0"/>
              </a:spcAft>
              <a:buSzPts val="3800"/>
              <a:buChar char="●"/>
              <a:defRPr/>
            </a:lvl7pPr>
            <a:lvl8pPr indent="-469900" lvl="7" marL="3657600">
              <a:spcBef>
                <a:spcPts val="0"/>
              </a:spcBef>
              <a:spcAft>
                <a:spcPts val="0"/>
              </a:spcAft>
              <a:buSzPts val="3800"/>
              <a:buChar char="○"/>
              <a:defRPr/>
            </a:lvl8pPr>
            <a:lvl9pPr indent="-469900" lvl="8" marL="4114800">
              <a:spcBef>
                <a:spcPts val="0"/>
              </a:spcBef>
              <a:spcAft>
                <a:spcPts val="0"/>
              </a:spcAft>
              <a:buSzPts val="3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74063" y="7834398"/>
            <a:ext cx="18746400" cy="11205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74063" y="824120"/>
            <a:ext cx="26626800" cy="10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246900" lIns="246900" spcFirstLastPara="1" rIns="246900" wrap="square" tIns="246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74063" y="2134213"/>
            <a:ext cx="26626800" cy="63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246900" lIns="246900" spcFirstLastPara="1" rIns="246900" wrap="square" tIns="246900">
            <a:normAutofit/>
          </a:bodyPr>
          <a:lstStyle>
            <a:lvl1pPr indent="-539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1pPr>
            <a:lvl2pPr indent="-469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Char char="○"/>
              <a:defRPr sz="3800">
                <a:solidFill>
                  <a:schemeClr val="dk2"/>
                </a:solidFill>
              </a:defRPr>
            </a:lvl2pPr>
            <a:lvl3pPr indent="-469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Char char="■"/>
              <a:defRPr sz="3800">
                <a:solidFill>
                  <a:schemeClr val="dk2"/>
                </a:solidFill>
              </a:defRPr>
            </a:lvl3pPr>
            <a:lvl4pPr indent="-469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Char char="●"/>
              <a:defRPr sz="3800">
                <a:solidFill>
                  <a:schemeClr val="dk2"/>
                </a:solidFill>
              </a:defRPr>
            </a:lvl4pPr>
            <a:lvl5pPr indent="-469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Char char="○"/>
              <a:defRPr sz="3800">
                <a:solidFill>
                  <a:schemeClr val="dk2"/>
                </a:solidFill>
              </a:defRPr>
            </a:lvl5pPr>
            <a:lvl6pPr indent="-469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Char char="■"/>
              <a:defRPr sz="3800">
                <a:solidFill>
                  <a:schemeClr val="dk2"/>
                </a:solidFill>
              </a:defRPr>
            </a:lvl6pPr>
            <a:lvl7pPr indent="-469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Char char="●"/>
              <a:defRPr sz="3800">
                <a:solidFill>
                  <a:schemeClr val="dk2"/>
                </a:solidFill>
              </a:defRPr>
            </a:lvl7pPr>
            <a:lvl8pPr indent="-469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Char char="○"/>
              <a:defRPr sz="3800">
                <a:solidFill>
                  <a:schemeClr val="dk2"/>
                </a:solidFill>
              </a:defRPr>
            </a:lvl8pPr>
            <a:lvl9pPr indent="-469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Char char="■"/>
              <a:defRPr sz="3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6476431" y="8635587"/>
            <a:ext cx="1714800" cy="7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46900" lIns="246900" spcFirstLastPara="1" rIns="246900" wrap="square" tIns="246900">
            <a:normAutofit fontScale="70000" lnSpcReduction="20000"/>
          </a:bodyPr>
          <a:lstStyle>
            <a:lvl1pPr lvl="0" algn="r">
              <a:buNone/>
              <a:defRPr sz="2700">
                <a:solidFill>
                  <a:schemeClr val="dk2"/>
                </a:solidFill>
              </a:defRPr>
            </a:lvl1pPr>
            <a:lvl2pPr lvl="1" algn="r">
              <a:buNone/>
              <a:defRPr sz="2700">
                <a:solidFill>
                  <a:schemeClr val="dk2"/>
                </a:solidFill>
              </a:defRPr>
            </a:lvl2pPr>
            <a:lvl3pPr lvl="2" algn="r">
              <a:buNone/>
              <a:defRPr sz="2700">
                <a:solidFill>
                  <a:schemeClr val="dk2"/>
                </a:solidFill>
              </a:defRPr>
            </a:lvl3pPr>
            <a:lvl4pPr lvl="3" algn="r">
              <a:buNone/>
              <a:defRPr sz="2700">
                <a:solidFill>
                  <a:schemeClr val="dk2"/>
                </a:solidFill>
              </a:defRPr>
            </a:lvl4pPr>
            <a:lvl5pPr lvl="4" algn="r">
              <a:buNone/>
              <a:defRPr sz="2700">
                <a:solidFill>
                  <a:schemeClr val="dk2"/>
                </a:solidFill>
              </a:defRPr>
            </a:lvl5pPr>
            <a:lvl6pPr lvl="5" algn="r">
              <a:buNone/>
              <a:defRPr sz="2700">
                <a:solidFill>
                  <a:schemeClr val="dk2"/>
                </a:solidFill>
              </a:defRPr>
            </a:lvl6pPr>
            <a:lvl7pPr lvl="6" algn="r">
              <a:buNone/>
              <a:defRPr sz="2700">
                <a:solidFill>
                  <a:schemeClr val="dk2"/>
                </a:solidFill>
              </a:defRPr>
            </a:lvl7pPr>
            <a:lvl8pPr lvl="7" algn="r">
              <a:buNone/>
              <a:defRPr sz="2700">
                <a:solidFill>
                  <a:schemeClr val="dk2"/>
                </a:solidFill>
              </a:defRPr>
            </a:lvl8pPr>
            <a:lvl9pPr lvl="8" algn="r">
              <a:buNone/>
              <a:defRPr sz="2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974100" y="3083225"/>
            <a:ext cx="26626800" cy="2096700"/>
          </a:xfrm>
          <a:prstGeom prst="rect">
            <a:avLst/>
          </a:prstGeom>
        </p:spPr>
        <p:txBody>
          <a:bodyPr anchorCtr="0" anchor="b" bIns="246900" lIns="246900" spcFirstLastPara="1" rIns="246900" wrap="square" tIns="2469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974063" y="5248380"/>
            <a:ext cx="26626800" cy="14679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98288" y="0"/>
            <a:ext cx="2778425" cy="277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974075" y="824125"/>
            <a:ext cx="13313400" cy="14112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974075" y="2363675"/>
            <a:ext cx="13313400" cy="60972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3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39869" y="152400"/>
            <a:ext cx="13830302" cy="9220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4066" y="8589375"/>
            <a:ext cx="783225" cy="7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974075" y="824126"/>
            <a:ext cx="26626800" cy="1349700"/>
          </a:xfrm>
          <a:prstGeom prst="rect">
            <a:avLst/>
          </a:prstGeom>
        </p:spPr>
        <p:txBody>
          <a:bodyPr anchorCtr="0" anchor="t" bIns="246900" lIns="246900" spcFirstLastPara="1" rIns="246900" wrap="square" tIns="2469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4075" y="2490300"/>
            <a:ext cx="6285749" cy="595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4066" y="8589375"/>
            <a:ext cx="783225" cy="78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4275" y="2490300"/>
            <a:ext cx="6285749" cy="595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91125" y="2490300"/>
            <a:ext cx="6285749" cy="595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15125" y="2490300"/>
            <a:ext cx="6285749" cy="595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